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60" r:id="rId8"/>
    <p:sldId id="2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9" autoAdjust="0"/>
    <p:restoredTop sz="94660"/>
  </p:normalViewPr>
  <p:slideViewPr>
    <p:cSldViewPr snapToGrid="0">
      <p:cViewPr varScale="1">
        <p:scale>
          <a:sx n="77" d="100"/>
          <a:sy n="77" d="100"/>
        </p:scale>
        <p:origin x="7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C172C872-EDBD-43C6-BC91-99690BA772DA}"/>
    <pc:docChg chg="modSld">
      <pc:chgData name="Danny Young" userId="cb0f4ce2-eb4f-479e-8e8f-3beb257e632f" providerId="ADAL" clId="{C172C872-EDBD-43C6-BC91-99690BA772DA}" dt="2026-01-20T22:16:42.483" v="31" actId="20577"/>
      <pc:docMkLst>
        <pc:docMk/>
      </pc:docMkLst>
      <pc:sldChg chg="modSp mod">
        <pc:chgData name="Danny Young" userId="cb0f4ce2-eb4f-479e-8e8f-3beb257e632f" providerId="ADAL" clId="{C172C872-EDBD-43C6-BC91-99690BA772DA}" dt="2026-01-20T22:16:42.483" v="31" actId="20577"/>
        <pc:sldMkLst>
          <pc:docMk/>
          <pc:sldMk cId="3692530518" sldId="256"/>
        </pc:sldMkLst>
        <pc:spChg chg="mod">
          <ac:chgData name="Danny Young" userId="cb0f4ce2-eb4f-479e-8e8f-3beb257e632f" providerId="ADAL" clId="{C172C872-EDBD-43C6-BC91-99690BA772DA}" dt="2026-01-20T22:16:42.483" v="31" actId="20577"/>
          <ac:spMkLst>
            <pc:docMk/>
            <pc:sldMk cId="3692530518" sldId="256"/>
            <ac:spMk id="2" creationId="{AD82CDA2-A09B-42D9-B0D4-94326EC463B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A3CD2-EAA7-47FF-95A6-005A079C52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08C78-DF99-4934-B34E-DE5A4947CA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487A2C-1E38-4ECE-B6E6-422A26214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EB7F-2593-4693-A6B7-CFCEF29B8A57}" type="datetimeFigureOut">
              <a:rPr lang="en-CA" smtClean="0"/>
              <a:t>2026-01-20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E2B1D5-1741-4FB1-B12E-6C6766EF6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08563-623F-48D3-828D-B5422D011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F17F-7F9E-4DF0-8894-852E54609D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7290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18217-7360-402B-B5DE-77AE8B15C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C5B9C0-35EA-469D-8E05-9430E7DE51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3467A8-629B-4D36-BBA0-86D0E3ABC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EB7F-2593-4693-A6B7-CFCEF29B8A57}" type="datetimeFigureOut">
              <a:rPr lang="en-CA" smtClean="0"/>
              <a:t>2026-01-20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D6295-A55B-4E53-88D4-D3B7B24AC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019E15-A72D-4191-A482-A8A614511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F17F-7F9E-4DF0-8894-852E54609D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0541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545C79-01DA-48ED-9F16-3F4F485BBF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CADC4F-2C7D-4282-82DE-F83FD39939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84BB1-B1DA-4BB1-BD39-D0FF05BB5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EB7F-2593-4693-A6B7-CFCEF29B8A57}" type="datetimeFigureOut">
              <a:rPr lang="en-CA" smtClean="0"/>
              <a:t>2026-01-20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FB600-2504-460A-AA1B-0011D3660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4133B-66D1-4229-BD85-68B112DE4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F17F-7F9E-4DF0-8894-852E54609D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7097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72881-C64C-431C-9B20-467219E30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06726-7CB4-4FC3-8F35-A43841F34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277393-E861-449D-8DB5-0B5762902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EB7F-2593-4693-A6B7-CFCEF29B8A57}" type="datetimeFigureOut">
              <a:rPr lang="en-CA" smtClean="0"/>
              <a:t>2026-01-20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E63C4B-8E11-4264-BAF6-6143BF27C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6FC1F-334C-4C86-86CB-3BB8C465A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F17F-7F9E-4DF0-8894-852E54609D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7905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D86FD-F9B8-439D-A38D-8534976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29EEEB-748E-4364-B802-5B0C1A1B1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44B11-6422-4EF9-807B-339653AE1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EB7F-2593-4693-A6B7-CFCEF29B8A57}" type="datetimeFigureOut">
              <a:rPr lang="en-CA" smtClean="0"/>
              <a:t>2026-01-20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605C9-9BF4-44F5-B38E-C41E9A8C2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111AC-5A0F-4D42-ADFA-BBA0202DE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F17F-7F9E-4DF0-8894-852E54609D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468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9B1B3-2464-4B15-B696-26C5B88C4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D3A88-44D2-4355-AFC4-F8147EAB0B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3C8C63-16BE-4A78-8F57-E774E7E6C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1A7692-6C31-4EA6-9D87-AC4D28C29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EB7F-2593-4693-A6B7-CFCEF29B8A57}" type="datetimeFigureOut">
              <a:rPr lang="en-CA" smtClean="0"/>
              <a:t>2026-01-20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59C32A-28F6-4A6E-A736-21926B928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A066A6-FA3F-445A-9ED1-10D7EA07E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F17F-7F9E-4DF0-8894-852E54609D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5694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EA442-F600-4DDB-9156-3755FB063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B2D023-104D-48D2-9BCF-2D69B4F69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C8F9BB-072E-4276-AB1E-573A0F2FC8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908F51-5A6F-4A9A-8118-6D5A7ADE4C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69DA53-0525-4A16-BA70-53A355F2E3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39EB0C-92C3-42BC-A6BA-EA26A6439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EB7F-2593-4693-A6B7-CFCEF29B8A57}" type="datetimeFigureOut">
              <a:rPr lang="en-CA" smtClean="0"/>
              <a:t>2026-01-20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6DF10D-2C89-4151-8FF2-D76C30BBE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BDBAE3-10EF-4009-8710-277BA3E1E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F17F-7F9E-4DF0-8894-852E54609D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603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AAE5D-79BD-41AB-9B85-83A937BE9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32F579-1CC7-48C4-A3D4-3FE83237E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EB7F-2593-4693-A6B7-CFCEF29B8A57}" type="datetimeFigureOut">
              <a:rPr lang="en-CA" smtClean="0"/>
              <a:t>2026-01-20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D8C0C2-8936-40DD-9992-7671EFCE3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42AB5B-F13D-4E84-8EF9-CB0DBAB77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F17F-7F9E-4DF0-8894-852E54609D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2220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1A1DDD-5443-4CED-AC9E-39138FB57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EB7F-2593-4693-A6B7-CFCEF29B8A57}" type="datetimeFigureOut">
              <a:rPr lang="en-CA" smtClean="0"/>
              <a:t>2026-01-20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1F32D4-3E74-4843-A226-CBA0E8D53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9E5EFD-2CAD-46F1-ACA2-88EC7CAFF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F17F-7F9E-4DF0-8894-852E54609D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5454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D7C54-BBCA-4F65-9AAB-C3A3D7607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D3CDDE-0538-4E7F-905C-9CEAD85570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15F2DA-7751-47A1-A8BE-7868A6BF2E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51F05E-F685-4587-91CB-762CAD99F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EB7F-2593-4693-A6B7-CFCEF29B8A57}" type="datetimeFigureOut">
              <a:rPr lang="en-CA" smtClean="0"/>
              <a:t>2026-01-20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9BCB55-2F25-4738-B5FD-86E256A5F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D9DF19-66C2-4D24-85A9-8AFA7543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F17F-7F9E-4DF0-8894-852E54609D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7359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040A7-FE16-45CD-BC33-76D5A6EA2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AC56E0-B971-4DA5-B187-88C811CED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E6E7ED-E894-49A8-AE5C-0E221DB6E1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EE74B0-3209-4810-AF64-88A44C22B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EB7F-2593-4693-A6B7-CFCEF29B8A57}" type="datetimeFigureOut">
              <a:rPr lang="en-CA" smtClean="0"/>
              <a:t>2026-01-20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350AEB-F90C-445B-B3E5-718384D8F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914985-2803-491E-9334-81891B601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F17F-7F9E-4DF0-8894-852E54609D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31996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14DC6D-646F-4713-AB24-3FCC99AEC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C9651E-87D2-4563-83CC-69FCFB122F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681C87-50DC-4237-94DC-3039B90D2A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6EB7F-2593-4693-A6B7-CFCEF29B8A57}" type="datetimeFigureOut">
              <a:rPr lang="en-CA" smtClean="0"/>
              <a:t>2026-01-20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1D496-6CDC-4D2B-B2C2-9A9075B643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9D4EE-D137-41FA-B063-4FDE3FCF84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2F17F-7F9E-4DF0-8894-852E54609D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785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2CDA2-A09B-42D9-B0D4-94326EC463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CH11 Review </a:t>
            </a:r>
            <a:r>
              <a:rPr lang="en-CA"/>
              <a:t>Confidence Intervals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D4F41D-1D96-424B-A291-AE68AB3865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2530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CDA15-8A19-4666-B8EF-5C36E8EB5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AA154-3007-45A5-8F64-A5DB3C82C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85853"/>
            <a:ext cx="10515600" cy="2191109"/>
          </a:xfrm>
        </p:spPr>
        <p:txBody>
          <a:bodyPr/>
          <a:lstStyle/>
          <a:p>
            <a:pPr marL="0" indent="0">
              <a:buNone/>
            </a:pPr>
            <a:r>
              <a:rPr lang="en-CA" dirty="0">
                <a:solidFill>
                  <a:srgbClr val="FF0000"/>
                </a:solidFill>
              </a:rPr>
              <a:t>If confidence is increased from 90% to 95%, “z value” increases.  So Margin of Error increases, therefore the confidence interval for “</a:t>
            </a:r>
            <a:r>
              <a:rPr lang="en-CA" dirty="0" err="1">
                <a:solidFill>
                  <a:srgbClr val="FF0000"/>
                </a:solidFill>
              </a:rPr>
              <a:t>mui</a:t>
            </a:r>
            <a:r>
              <a:rPr lang="en-CA" dirty="0">
                <a:solidFill>
                  <a:srgbClr val="FF0000"/>
                </a:solidFill>
              </a:rPr>
              <a:t>” becomes wider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B66FD0-355D-426C-9990-9DF4AFC121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014" y="365125"/>
            <a:ext cx="11488255" cy="3620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138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4B921-3278-4A01-9C87-6400469E6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638D356-CC2C-4D9A-A8C9-4DE87E914E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6991" y="365125"/>
            <a:ext cx="10810678" cy="5097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491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30A18-6A16-462A-80DF-1403B63CB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47DD9-8C08-410F-9A9A-245AD22E2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925942-E80C-45CE-8D3C-7E49F89461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754" y="99337"/>
            <a:ext cx="10947836" cy="3807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418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F55AC-259D-4D0B-BBED-1B42E5E5B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4694080-064B-482E-AEF7-60CD2EBD84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8200" y="272846"/>
            <a:ext cx="11355040" cy="384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545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1" ma:contentTypeDescription="Create a new document." ma:contentTypeScope="" ma:versionID="041b70a5ca5c512a07b48b967e328a54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0c480a41906435b26bd66f6a47fcf3b5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163B0B-7E1B-43EA-81A1-582DCF00F40A}">
  <ds:schemaRefs>
    <ds:schemaRef ds:uri="http://schemas.microsoft.com/office/2006/metadata/properties"/>
    <ds:schemaRef ds:uri="http://schemas.microsoft.com/office/infopath/2007/PartnerControls"/>
    <ds:schemaRef ds:uri="d00fb86e-a52e-4f2f-9300-62c8872f8705"/>
  </ds:schemaRefs>
</ds:datastoreItem>
</file>

<file path=customXml/itemProps2.xml><?xml version="1.0" encoding="utf-8"?>
<ds:datastoreItem xmlns:ds="http://schemas.openxmlformats.org/officeDocument/2006/customXml" ds:itemID="{70D5FB0F-B146-445C-9685-D9C0312816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AEEB36-118B-40C7-AEF1-B78B267F70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3005</TotalTime>
  <Words>36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CH11 Review Confidence Intervals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Danny Young</dc:creator>
  <cp:lastModifiedBy>Danny Young</cp:lastModifiedBy>
  <cp:revision>3</cp:revision>
  <dcterms:created xsi:type="dcterms:W3CDTF">2019-12-10T06:31:30Z</dcterms:created>
  <dcterms:modified xsi:type="dcterms:W3CDTF">2026-01-20T22:16:43Z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